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6" d="100"/>
          <a:sy n="36" d="100"/>
        </p:scale>
        <p:origin x="-144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BE91C82-EF5E-4E86-9FA8-938E74DA5BC9}" type="datetimeFigureOut">
              <a:rPr lang="ar-IQ" smtClean="0"/>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981C69F-2A79-455D-B819-1BDC5904BD8C}" type="slidenum">
              <a:rPr lang="ar-IQ" smtClean="0"/>
              <a:t>‹#›</a:t>
            </a:fld>
            <a:endParaRPr lang="ar-IQ"/>
          </a:p>
        </p:txBody>
      </p:sp>
    </p:spTree>
    <p:extLst>
      <p:ext uri="{BB962C8B-B14F-4D97-AF65-F5344CB8AC3E}">
        <p14:creationId xmlns:p14="http://schemas.microsoft.com/office/powerpoint/2010/main" val="2648966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BE91C82-EF5E-4E86-9FA8-938E74DA5BC9}" type="datetimeFigureOut">
              <a:rPr lang="ar-IQ" smtClean="0"/>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981C69F-2A79-455D-B819-1BDC5904BD8C}" type="slidenum">
              <a:rPr lang="ar-IQ" smtClean="0"/>
              <a:t>‹#›</a:t>
            </a:fld>
            <a:endParaRPr lang="ar-IQ"/>
          </a:p>
        </p:txBody>
      </p:sp>
    </p:spTree>
    <p:extLst>
      <p:ext uri="{BB962C8B-B14F-4D97-AF65-F5344CB8AC3E}">
        <p14:creationId xmlns:p14="http://schemas.microsoft.com/office/powerpoint/2010/main" val="3094867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BE91C82-EF5E-4E86-9FA8-938E74DA5BC9}" type="datetimeFigureOut">
              <a:rPr lang="ar-IQ" smtClean="0"/>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981C69F-2A79-455D-B819-1BDC5904BD8C}" type="slidenum">
              <a:rPr lang="ar-IQ" smtClean="0"/>
              <a:t>‹#›</a:t>
            </a:fld>
            <a:endParaRPr lang="ar-IQ"/>
          </a:p>
        </p:txBody>
      </p:sp>
    </p:spTree>
    <p:extLst>
      <p:ext uri="{BB962C8B-B14F-4D97-AF65-F5344CB8AC3E}">
        <p14:creationId xmlns:p14="http://schemas.microsoft.com/office/powerpoint/2010/main" val="3903484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BE91C82-EF5E-4E86-9FA8-938E74DA5BC9}" type="datetimeFigureOut">
              <a:rPr lang="ar-IQ" smtClean="0"/>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981C69F-2A79-455D-B819-1BDC5904BD8C}" type="slidenum">
              <a:rPr lang="ar-IQ" smtClean="0"/>
              <a:t>‹#›</a:t>
            </a:fld>
            <a:endParaRPr lang="ar-IQ"/>
          </a:p>
        </p:txBody>
      </p:sp>
    </p:spTree>
    <p:extLst>
      <p:ext uri="{BB962C8B-B14F-4D97-AF65-F5344CB8AC3E}">
        <p14:creationId xmlns:p14="http://schemas.microsoft.com/office/powerpoint/2010/main" val="881510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BE91C82-EF5E-4E86-9FA8-938E74DA5BC9}" type="datetimeFigureOut">
              <a:rPr lang="ar-IQ" smtClean="0"/>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981C69F-2A79-455D-B819-1BDC5904BD8C}" type="slidenum">
              <a:rPr lang="ar-IQ" smtClean="0"/>
              <a:t>‹#›</a:t>
            </a:fld>
            <a:endParaRPr lang="ar-IQ"/>
          </a:p>
        </p:txBody>
      </p:sp>
    </p:spTree>
    <p:extLst>
      <p:ext uri="{BB962C8B-B14F-4D97-AF65-F5344CB8AC3E}">
        <p14:creationId xmlns:p14="http://schemas.microsoft.com/office/powerpoint/2010/main" val="691379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BE91C82-EF5E-4E86-9FA8-938E74DA5BC9}" type="datetimeFigureOut">
              <a:rPr lang="ar-IQ" smtClean="0"/>
              <a:t>04/04/1440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981C69F-2A79-455D-B819-1BDC5904BD8C}" type="slidenum">
              <a:rPr lang="ar-IQ" smtClean="0"/>
              <a:t>‹#›</a:t>
            </a:fld>
            <a:endParaRPr lang="ar-IQ"/>
          </a:p>
        </p:txBody>
      </p:sp>
    </p:spTree>
    <p:extLst>
      <p:ext uri="{BB962C8B-B14F-4D97-AF65-F5344CB8AC3E}">
        <p14:creationId xmlns:p14="http://schemas.microsoft.com/office/powerpoint/2010/main" val="41299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BE91C82-EF5E-4E86-9FA8-938E74DA5BC9}" type="datetimeFigureOut">
              <a:rPr lang="ar-IQ" smtClean="0"/>
              <a:t>04/04/1440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C981C69F-2A79-455D-B819-1BDC5904BD8C}" type="slidenum">
              <a:rPr lang="ar-IQ" smtClean="0"/>
              <a:t>‹#›</a:t>
            </a:fld>
            <a:endParaRPr lang="ar-IQ"/>
          </a:p>
        </p:txBody>
      </p:sp>
    </p:spTree>
    <p:extLst>
      <p:ext uri="{BB962C8B-B14F-4D97-AF65-F5344CB8AC3E}">
        <p14:creationId xmlns:p14="http://schemas.microsoft.com/office/powerpoint/2010/main" val="4244123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BE91C82-EF5E-4E86-9FA8-938E74DA5BC9}" type="datetimeFigureOut">
              <a:rPr lang="ar-IQ" smtClean="0"/>
              <a:t>04/04/1440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981C69F-2A79-455D-B819-1BDC5904BD8C}" type="slidenum">
              <a:rPr lang="ar-IQ" smtClean="0"/>
              <a:t>‹#›</a:t>
            </a:fld>
            <a:endParaRPr lang="ar-IQ"/>
          </a:p>
        </p:txBody>
      </p:sp>
    </p:spTree>
    <p:extLst>
      <p:ext uri="{BB962C8B-B14F-4D97-AF65-F5344CB8AC3E}">
        <p14:creationId xmlns:p14="http://schemas.microsoft.com/office/powerpoint/2010/main" val="865604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BE91C82-EF5E-4E86-9FA8-938E74DA5BC9}" type="datetimeFigureOut">
              <a:rPr lang="ar-IQ" smtClean="0"/>
              <a:t>04/04/1440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C981C69F-2A79-455D-B819-1BDC5904BD8C}" type="slidenum">
              <a:rPr lang="ar-IQ" smtClean="0"/>
              <a:t>‹#›</a:t>
            </a:fld>
            <a:endParaRPr lang="ar-IQ"/>
          </a:p>
        </p:txBody>
      </p:sp>
    </p:spTree>
    <p:extLst>
      <p:ext uri="{BB962C8B-B14F-4D97-AF65-F5344CB8AC3E}">
        <p14:creationId xmlns:p14="http://schemas.microsoft.com/office/powerpoint/2010/main" val="1816819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BE91C82-EF5E-4E86-9FA8-938E74DA5BC9}" type="datetimeFigureOut">
              <a:rPr lang="ar-IQ" smtClean="0"/>
              <a:t>04/04/1440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981C69F-2A79-455D-B819-1BDC5904BD8C}" type="slidenum">
              <a:rPr lang="ar-IQ" smtClean="0"/>
              <a:t>‹#›</a:t>
            </a:fld>
            <a:endParaRPr lang="ar-IQ"/>
          </a:p>
        </p:txBody>
      </p:sp>
    </p:spTree>
    <p:extLst>
      <p:ext uri="{BB962C8B-B14F-4D97-AF65-F5344CB8AC3E}">
        <p14:creationId xmlns:p14="http://schemas.microsoft.com/office/powerpoint/2010/main" val="1411751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BE91C82-EF5E-4E86-9FA8-938E74DA5BC9}" type="datetimeFigureOut">
              <a:rPr lang="ar-IQ" smtClean="0"/>
              <a:t>04/04/1440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981C69F-2A79-455D-B819-1BDC5904BD8C}" type="slidenum">
              <a:rPr lang="ar-IQ" smtClean="0"/>
              <a:t>‹#›</a:t>
            </a:fld>
            <a:endParaRPr lang="ar-IQ"/>
          </a:p>
        </p:txBody>
      </p:sp>
    </p:spTree>
    <p:extLst>
      <p:ext uri="{BB962C8B-B14F-4D97-AF65-F5344CB8AC3E}">
        <p14:creationId xmlns:p14="http://schemas.microsoft.com/office/powerpoint/2010/main" val="2014589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BE91C82-EF5E-4E86-9FA8-938E74DA5BC9}" type="datetimeFigureOut">
              <a:rPr lang="ar-IQ" smtClean="0"/>
              <a:t>04/04/1440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981C69F-2A79-455D-B819-1BDC5904BD8C}" type="slidenum">
              <a:rPr lang="ar-IQ" smtClean="0"/>
              <a:t>‹#›</a:t>
            </a:fld>
            <a:endParaRPr lang="ar-IQ"/>
          </a:p>
        </p:txBody>
      </p:sp>
    </p:spTree>
    <p:extLst>
      <p:ext uri="{BB962C8B-B14F-4D97-AF65-F5344CB8AC3E}">
        <p14:creationId xmlns:p14="http://schemas.microsoft.com/office/powerpoint/2010/main" val="2026498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78698"/>
          </a:xfrm>
        </p:spPr>
        <p:txBody>
          <a:bodyPr>
            <a:normAutofit/>
          </a:bodyPr>
          <a:lstStyle/>
          <a:p>
            <a:r>
              <a:rPr lang="ar-IQ" sz="5400" b="1" dirty="0" smtClean="0"/>
              <a:t>تمارين الزومبا</a:t>
            </a:r>
            <a:endParaRPr lang="ar-IQ" sz="5400" b="1" dirty="0"/>
          </a:p>
        </p:txBody>
      </p:sp>
    </p:spTree>
    <p:extLst>
      <p:ext uri="{BB962C8B-B14F-4D97-AF65-F5344CB8AC3E}">
        <p14:creationId xmlns:p14="http://schemas.microsoft.com/office/powerpoint/2010/main" val="1086349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fontScale="90000"/>
          </a:bodyPr>
          <a:lstStyle/>
          <a:p>
            <a:r>
              <a:rPr lang="ar-IQ" sz="4000" dirty="0"/>
              <a:t>الزومبا يعد الرقص أحد الهوايات والأنشطة الإنسانية التي مارسها الإنسان منذ قديم الزمان وحتى الآن، وللرقص عدة أنواعٍ، وتختلف باختلاف المنطقة واختلاف الثقافات وطبيعة السكان، مثل الرقص الشرقي ورقص الشوارع الحديث والزومبا، وتعتبر الزومبا مجموعةً من الحركات الراقصة وهي لاتينية المنشأ، حيث اخترعها شخصٌ كولومبي اسمه بيتو بيريز في 1990، وتعتبر إحدى برامج اللياقة البدنية التي تنتشر في مختلف دول العالم وخاصةً في الولايات المتحدة الأمريكية</a:t>
            </a:r>
            <a:r>
              <a:rPr lang="ar-IQ" dirty="0" smtClean="0"/>
              <a:t/>
            </a:r>
            <a:br>
              <a:rPr lang="ar-IQ" dirty="0" smtClean="0"/>
            </a:br>
            <a:r>
              <a:rPr lang="ar-IQ" dirty="0" smtClean="0"/>
              <a:t/>
            </a:r>
            <a:br>
              <a:rPr lang="ar-IQ" dirty="0" smtClean="0"/>
            </a:br>
            <a:endParaRPr lang="ar-IQ" dirty="0"/>
          </a:p>
        </p:txBody>
      </p:sp>
    </p:spTree>
    <p:extLst>
      <p:ext uri="{BB962C8B-B14F-4D97-AF65-F5344CB8AC3E}">
        <p14:creationId xmlns:p14="http://schemas.microsoft.com/office/powerpoint/2010/main" val="1071541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a:bodyPr>
          <a:lstStyle/>
          <a:p>
            <a:r>
              <a:rPr lang="ar-IQ" sz="3200" dirty="0"/>
              <a:t>وتتألف الزومبا من مجموعةٍ من التدريبات والموسيقى ذات الإيقاعات السريعة والبطيئة والمختلطة المأخوذة عن أشهر أنواع الرقص العالمية؛ كالسالسا، ومامبو، وفلامنكو، وسامبا وغيرها، وتنتشر هذه الرياضة الراقصة بين النساء بشكلٍ أكبر من أي فئةٍ أخرى، كما أنها لا تقتصر على عمرٍ دون آخر، فيؤديها الكبار والصغار. وتتعدد الأغراض من وراء أدائها، بحيث يؤديها البعض للاستمتاع وقضاء الأوقات الجميلة، والبعض الآخر يؤديها بهدف إنقاص الوزن، وآخرون يُؤدّونها لتفريغ المشاعر والطاقات السلبية وتحسين المزاج، وفي هذا المقال سنتحدث عن بعض أنواع تمارين الزومبا.</a:t>
            </a:r>
            <a:r>
              <a:rPr lang="ar-IQ" sz="3200" smtClean="0"/>
              <a:t/>
            </a:r>
            <a:br>
              <a:rPr lang="ar-IQ" sz="3200" smtClean="0"/>
            </a:br>
            <a:endParaRPr lang="ar-IQ" sz="3200" dirty="0"/>
          </a:p>
        </p:txBody>
      </p:sp>
    </p:spTree>
    <p:extLst>
      <p:ext uri="{BB962C8B-B14F-4D97-AF65-F5344CB8AC3E}">
        <p14:creationId xmlns:p14="http://schemas.microsoft.com/office/powerpoint/2010/main" val="219766330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168</Words>
  <Application>Microsoft Office PowerPoint</Application>
  <PresentationFormat>عرض على الشاشة (3:4)‏</PresentationFormat>
  <Paragraphs>3</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نسق Office</vt:lpstr>
      <vt:lpstr>تمارين الزومبا</vt:lpstr>
      <vt:lpstr>الزومبا يعد الرقص أحد الهوايات والأنشطة الإنسانية التي مارسها الإنسان منذ قديم الزمان وحتى الآن، وللرقص عدة أنواعٍ، وتختلف باختلاف المنطقة واختلاف الثقافات وطبيعة السكان، مثل الرقص الشرقي ورقص الشوارع الحديث والزومبا، وتعتبر الزومبا مجموعةً من الحركات الراقصة وهي لاتينية المنشأ، حيث اخترعها شخصٌ كولومبي اسمه بيتو بيريز في 1990، وتعتبر إحدى برامج اللياقة البدنية التي تنتشر في مختلف دول العالم وخاصةً في الولايات المتحدة الأمريكية  </vt:lpstr>
      <vt:lpstr>وتتألف الزومبا من مجموعةٍ من التدريبات والموسيقى ذات الإيقاعات السريعة والبطيئة والمختلطة المأخوذة عن أشهر أنواع الرقص العالمية؛ كالسالسا، ومامبو، وفلامنكو، وسامبا وغيرها، وتنتشر هذه الرياضة الراقصة بين النساء بشكلٍ أكبر من أي فئةٍ أخرى، كما أنها لا تقتصر على عمرٍ دون آخر، فيؤديها الكبار والصغار. وتتعدد الأغراض من وراء أدائها، بحيث يؤديها البعض للاستمتاع وقضاء الأوقات الجميلة، والبعض الآخر يؤديها بهدف إنقاص الوزن، وآخرون يُؤدّونها لتفريغ المشاعر والطاقات السلبية وتحسين المزاج، وفي هذا المقال سنتحدث عن بعض أنواع تمارين الزومبا.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تمارين الزومبا</dc:title>
  <dc:creator>hp</dc:creator>
  <cp:lastModifiedBy>hp</cp:lastModifiedBy>
  <cp:revision>1</cp:revision>
  <dcterms:created xsi:type="dcterms:W3CDTF">2018-12-12T16:51:17Z</dcterms:created>
  <dcterms:modified xsi:type="dcterms:W3CDTF">2018-12-12T16:57:57Z</dcterms:modified>
</cp:coreProperties>
</file>